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09-Nov-18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57578" y="2962140"/>
            <a:ext cx="8824456" cy="835545"/>
          </a:xfrm>
        </p:spPr>
        <p:txBody>
          <a:bodyPr/>
          <a:lstStyle/>
          <a:p>
            <a:r>
              <a:rPr lang="en-US" sz="4400" b="1" dirty="0" smtClean="0"/>
              <a:t>Implementation of ACO for TSP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9181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Topics to discuss: 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710360"/>
            <a:ext cx="8180344" cy="35993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/>
              <a:t> What is ACO 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smtClean="0"/>
              <a:t>Applications of ACO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T</a:t>
            </a:r>
            <a:r>
              <a:rPr lang="en-US" b="1" dirty="0" smtClean="0"/>
              <a:t>ravelling Salesman Problem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smtClean="0"/>
              <a:t>Algorithm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smtClean="0"/>
              <a:t>Formulae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b="1" dirty="0" smtClean="0"/>
              <a:t>Video Presentation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12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is ant colony </a:t>
            </a:r>
            <a:r>
              <a:rPr lang="en-US" dirty="0" smtClean="0"/>
              <a:t>optimization 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32" y="2336872"/>
            <a:ext cx="4639779" cy="3200589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47746" y="2336872"/>
            <a:ext cx="4226529" cy="140282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 Optimization Algorithm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smtClean="0"/>
              <a:t> Probabilistic Approach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847746" y="4242402"/>
            <a:ext cx="30287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/>
              <a:t>Working :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Nest to Food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Pheromone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191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ant colony optimization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0321" y="2774755"/>
            <a:ext cx="9613861" cy="25442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Travelling Salesman Problem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Load </a:t>
            </a:r>
            <a:r>
              <a:rPr lang="en-US" dirty="0"/>
              <a:t>Balancing in Telephone </a:t>
            </a:r>
            <a:r>
              <a:rPr lang="en-US" dirty="0" smtClean="0"/>
              <a:t>Networks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Ant Net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… many more</a:t>
            </a:r>
          </a:p>
        </p:txBody>
      </p:sp>
    </p:spTree>
    <p:extLst>
      <p:ext uri="{BB962C8B-B14F-4D97-AF65-F5344CB8AC3E}">
        <p14:creationId xmlns:p14="http://schemas.microsoft.com/office/powerpoint/2010/main" val="33994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Travelling salesman problem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11" y="2466339"/>
            <a:ext cx="6163896" cy="330242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80321" y="2466339"/>
            <a:ext cx="4200771" cy="297404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Salesman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Distance between </a:t>
            </a:r>
            <a:r>
              <a:rPr lang="en-US" sz="2400" dirty="0" smtClean="0"/>
              <a:t>cities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Optimized path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All city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Return to original 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790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for ACO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53" y="2060621"/>
            <a:ext cx="5661435" cy="171289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53" y="3599647"/>
            <a:ext cx="5659774" cy="316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3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Formulae used in ACO algorithm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69222" y="2458715"/>
            <a:ext cx="4484106" cy="576262"/>
          </a:xfrm>
        </p:spPr>
        <p:txBody>
          <a:bodyPr/>
          <a:lstStyle/>
          <a:p>
            <a:r>
              <a:rPr lang="en-US" b="1" dirty="0" smtClean="0"/>
              <a:t>Ant Solution(Probabilities)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7230942" y="2458715"/>
            <a:ext cx="3063240" cy="576262"/>
          </a:xfrm>
        </p:spPr>
        <p:txBody>
          <a:bodyPr/>
          <a:lstStyle/>
          <a:p>
            <a:r>
              <a:rPr lang="en-US" b="1" dirty="0" smtClean="0"/>
              <a:t>Update Pheromones 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2" y="3423361"/>
            <a:ext cx="4469963" cy="1547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706" y="3423361"/>
            <a:ext cx="5131056" cy="15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1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co_ts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321" y="2222946"/>
            <a:ext cx="7647675" cy="429385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8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398</TotalTime>
  <Words>96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</vt:lpstr>
      <vt:lpstr>Berlin</vt:lpstr>
      <vt:lpstr>Implementation of ACO for TSP</vt:lpstr>
      <vt:lpstr>Topics to discuss: </vt:lpstr>
      <vt:lpstr>What is ant colony optimization ?</vt:lpstr>
      <vt:lpstr>Applications of ant colony optimization</vt:lpstr>
      <vt:lpstr>Travelling salesman problem</vt:lpstr>
      <vt:lpstr>Algorithm for ACO</vt:lpstr>
      <vt:lpstr>Formulae used in ACO algorithm</vt:lpstr>
      <vt:lpstr>Video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ACO for TSP</dc:title>
  <dc:creator>Debasish Bhol</dc:creator>
  <cp:lastModifiedBy>Debasish Bhol</cp:lastModifiedBy>
  <cp:revision>10</cp:revision>
  <dcterms:created xsi:type="dcterms:W3CDTF">2018-11-09T05:49:17Z</dcterms:created>
  <dcterms:modified xsi:type="dcterms:W3CDTF">2018-11-09T12:56:52Z</dcterms:modified>
</cp:coreProperties>
</file>